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1" r:id="rId4"/>
    <p:sldId id="260" r:id="rId5"/>
    <p:sldId id="263" r:id="rId6"/>
    <p:sldId id="262" r:id="rId7"/>
    <p:sldId id="273" r:id="rId8"/>
    <p:sldId id="270" r:id="rId9"/>
    <p:sldId id="271" r:id="rId10"/>
    <p:sldId id="272" r:id="rId11"/>
    <p:sldId id="274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5F2987"/>
    <a:srgbClr val="CFD9E3"/>
    <a:srgbClr val="CFD0E3"/>
    <a:srgbClr val="F9D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AC3B6-51E7-4C60-AC98-2B97F91C41B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078CC-BCE9-4786-B3C7-8057F428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0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2AD37-30B7-22FC-C790-1CBF52E65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52CA00-5494-C9F9-5825-21417898B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0EFD99-7A42-5969-1196-C00CF4F16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30A6-2A72-467B-A965-62F853741229}" type="datetime11">
              <a:rPr lang="cs-CZ" smtClean="0"/>
              <a:t>17:03:01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15F5DD-C980-5946-D95E-CA94C1FD7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C96BAB-3956-C5AF-0F81-E1B98737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11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1AA0C-96D1-F3EC-8785-D946F9415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F350E3-7B08-E465-BCAF-A9FB0B4F0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41C470-B381-2BA6-B10B-73DAB3EF7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1C4E-F5C0-42C7-80D9-17B49C66E0CE}" type="datetime11">
              <a:rPr lang="cs-CZ" smtClean="0"/>
              <a:t>17:03:01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851929-9E93-0B99-CD9D-BD2FD2419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6ECC45-A282-F922-1D22-143EA557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61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B134372-0446-8009-632E-3633637F3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710FB8-5734-8EEA-05F7-21AD37BBE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5A5C6C-9F37-C181-EDEA-6A71DC7C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651D-70AA-434C-884E-82FEF0E407A7}" type="datetime11">
              <a:rPr lang="cs-CZ" smtClean="0"/>
              <a:t>17:03:01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581002-487B-5E7D-E972-650BC4E97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40A60D-47D8-818F-7147-EFE697867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19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1370E-69BE-271E-CB4F-F5BFB3C52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796038-5F3C-5FC4-B8E8-02ED3F3A2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C1011C-9959-CBA7-82E9-CA7A4F1F6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800C-8834-4C88-B661-B3591047BD89}" type="datetime11">
              <a:rPr lang="cs-CZ" smtClean="0"/>
              <a:t>17:03:01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81D3DB-3A69-8115-72C1-EF120B567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73CFD7-E67C-D317-5225-238EE7E6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82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555A8-BE92-C415-BAFD-E0E82C664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69DF9E7-0506-3ED2-A8ED-7DA760C39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223DE4-B84A-DF08-A92F-BF34C5931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9680-A1AD-45B2-BE3B-2C9A60AEDD73}" type="datetime11">
              <a:rPr lang="cs-CZ" smtClean="0"/>
              <a:t>17:03:01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0585B2-4A50-2427-25C8-4097204FF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47F52A-ED5C-890B-0831-5D88D0C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33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0AD7F-9CD9-6627-A83C-CE207B430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AFDCB5-3A62-5B14-ED07-F172A0950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3DFC54-B844-143B-7251-665DF744D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757200-4FE0-C175-D6F9-EBD897139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C1C8-1CC2-4368-8F09-2173351E0F4C}" type="datetime11">
              <a:rPr lang="cs-CZ" smtClean="0"/>
              <a:t>17:03:01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A4BF55-7076-BFA6-BAAA-9770ED67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C55FD4-2079-05EE-0E4B-0224D2E35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93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210B0-6555-1296-585B-1B6F3E1B7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25C4DD-8B36-4171-F0FD-52914C41F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0E3ADB-6E24-9E96-AC89-505B1B283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BE73B05-B88B-B2CC-FC6A-F04EDBC4B3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E08E78-A225-C57C-E528-D5D3CE319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A06E0E1-E7BC-0685-D01E-F093CE4C3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31EF-CAD8-4B78-8A8A-111B345408D3}" type="datetime11">
              <a:rPr lang="cs-CZ" smtClean="0"/>
              <a:t>17:03:01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8BDEB7-FCB9-26ED-17C7-8DBC403E1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DA1A27D-A513-6DA5-E0CE-8CD6D8D0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79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BEBD8-4F79-74C6-46C4-64FC67CF9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4526945-FEAB-24BA-1B03-DE4019F5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0D0A-A300-4B7C-AB69-EC9CA335283F}" type="datetime11">
              <a:rPr lang="cs-CZ" smtClean="0"/>
              <a:t>17:03:01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8B40FA-83D7-7B5A-A3E9-F3D8C57F4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2D882F-2E1A-E96D-1C3C-A7A2084D9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98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AB5DC85-DCF5-7EAF-D8CD-9D014163A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55B4-96B7-49B5-BDD8-F79905821DB3}" type="datetime11">
              <a:rPr lang="cs-CZ" smtClean="0"/>
              <a:t>17:03:01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8370F42-A863-CAA3-38A9-0E5E6018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4B00A8-78AB-2533-F5ED-60A318E9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8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7AC5D-613F-34CD-F8D7-79B9A4F9A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083BD-C0F0-5BE9-3B3E-4F2FB8EA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441E67-0BD3-B10D-3F4A-0A4CACCBE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5869EB-85F1-1FB9-AFB7-4DC3FAA78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65B-A3BC-41A7-8FCA-5B0875F1E89D}" type="datetime11">
              <a:rPr lang="cs-CZ" smtClean="0"/>
              <a:t>17:03:01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CA9D69-2254-ED5B-A581-3713C23DF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CBBE2A-CBE3-1248-422C-1FF2DF67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01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385AA-307D-9253-DEE2-EEDC53A98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EF5A19E-6F36-F360-0C0C-2F253FAF7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D4EE0B-B1C6-C613-5D21-7C5545FF4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EA1185-6ADF-4201-58A8-21D430BDF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1C0-7251-403D-BCFA-920D843A63EF}" type="datetime11">
              <a:rPr lang="cs-CZ" smtClean="0"/>
              <a:t>17:03:01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FD3ECE-2324-E053-1BC2-A7A4363F7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9CD02E-67B7-8EE4-A8BC-1D2CE25BA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199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D6FAD7-4533-63B5-1C22-2A5295876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FEFDE8-92B9-AC03-1CD1-53C668721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68BDFD-7AD1-AA6E-9383-38344E094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E609A-484B-4A72-8AD1-E3C573C34E0C}" type="datetime11">
              <a:rPr lang="cs-CZ" smtClean="0"/>
              <a:t>17:03:01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6FE8E0-992F-6215-F8E9-3CBDE3654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AA9C54-D8F7-127E-516A-6C24571F8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A4CB5-9ABB-42C3-A6E7-13FB69D460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58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1url.cz/8r4aA" TargetMode="External"/><Relationship Id="rId2" Type="http://schemas.openxmlformats.org/officeDocument/2006/relationships/hyperlink" Target="https://docs.google.com/document/d/e/2PACX-1vTZANuMhXg_qVX31nxh3aPYSp9z67Jh0iQo6d5q_1hNmvHHRHUhfoU9CDDtHR23aePBJKlvvW6ZbxCQ/pu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bg1">
                <a:lumMod val="95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accent4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CC833-ADAB-5092-BD9A-3674A68D58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0" i="0" dirty="0">
                <a:effectLst/>
                <a:latin typeface="-apple-system"/>
              </a:rPr>
              <a:t>Metoda přiřazování osob do skupin dle vlastností a vhodného přístupu k nim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E87064-AFF0-96FD-3381-036F1DE16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12327"/>
            <a:ext cx="9144000" cy="922713"/>
          </a:xfrm>
        </p:spPr>
        <p:txBody>
          <a:bodyPr/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Autor: Matyáš Pilz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6AC74-6C8A-47F2-A217-59DBC59E7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0BD5-E112-4AE4-8027-B7903627245D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905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tx2">
                <a:lumMod val="20000"/>
                <a:lumOff val="80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F894-6B11-A5F0-F9ED-AFDF4CAF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Přiřazování do skupin dle vhodného přístupu - postup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C94B3-0FAC-83F5-6C2B-A0F4BCCA9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Vytvoříme skupinu osobou, kterou nejlépe známe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Vytvoříme druhou skupinu největším protikladem prvního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vhodného přístupu přiřazujeme do skupin dle největší podobnosti vhodného přístupu s již přiřazenými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nikde není dostatečná podobnost, vytvoříme novou skupinu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Určení výsledných společných požadavků na přístup u skupin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Vyhodnocení max. různorodosti skupiny a</a:t>
            </a:r>
            <a:b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minimální vzájemné odlišnosti skupin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Zopakování postupu alespoň jednou, ideálně v jiném pořadí přiřazování třetí a další osoby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778EB-D8C9-4B29-8FD3-AA3E28389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289B-9C3A-4110-B3A7-9ABDCFCCDCEE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075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tx2">
                <a:lumMod val="20000"/>
                <a:lumOff val="80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F894-6B11-A5F0-F9ED-AFDF4CAF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C94B3-0FAC-83F5-6C2B-A0F4BCCA9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Stanovení </a:t>
            </a:r>
            <a:r>
              <a:rPr lang="cs-CZ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uceleného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souboru osob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Stanovení míry vlastností u alespoň části osob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Přiřazování do skupin dle vlastností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Zpracování vlastností na požadavky na přístup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Přiřazování do skupin dle vhodného přístupu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Stanovení mezních schopností použití přístupu činiteli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vzájemných vztahů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Přiřazování do skupin pro praktický účel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Vyhodnocení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1EE67-3699-47B8-A259-50DA867AC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CD58-BBD2-4D34-81B4-4E9301E114B1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58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accent4">
                <a:lumMod val="40000"/>
                <a:lumOff val="60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tx2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F894-6B11-A5F0-F9ED-AFDF4CAFC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0013">
            <a:off x="2806254" y="779056"/>
            <a:ext cx="5441582" cy="1563735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70C0"/>
                </a:solidFill>
              </a:rPr>
              <a:t>Děkuji za pozornost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E0C7D20-74B8-D1B0-1C77-BE6B75F46CDD}"/>
              </a:ext>
            </a:extLst>
          </p:cNvPr>
          <p:cNvSpPr txBox="1">
            <a:spLocks/>
          </p:cNvSpPr>
          <p:nvPr/>
        </p:nvSpPr>
        <p:spPr>
          <a:xfrm rot="21439395">
            <a:off x="5319516" y="4021946"/>
            <a:ext cx="19730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400" b="1" dirty="0">
                <a:solidFill>
                  <a:srgbClr val="C00000"/>
                </a:solidFill>
              </a:rPr>
              <a:t>Konec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9BB6BD8-B59A-717D-7549-CC1C5B9B3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0080" y="2898197"/>
            <a:ext cx="3761294" cy="10964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Kontakt na mne:</a:t>
            </a:r>
          </a:p>
          <a:p>
            <a:r>
              <a:rPr lang="cs-CZ" dirty="0"/>
              <a:t>pilzmaty@fd.cvut.cz</a:t>
            </a:r>
          </a:p>
          <a:p>
            <a:r>
              <a:rPr lang="cs-CZ" dirty="0"/>
              <a:t>matys.pilz@gmail.com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5658805C-4513-1D31-36E4-4CD82FBD5277}"/>
              </a:ext>
            </a:extLst>
          </p:cNvPr>
          <p:cNvSpPr txBox="1">
            <a:spLocks/>
          </p:cNvSpPr>
          <p:nvPr/>
        </p:nvSpPr>
        <p:spPr>
          <a:xfrm>
            <a:off x="6306061" y="2332509"/>
            <a:ext cx="3761294" cy="15419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Více najdete v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dokumentu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který budu průběžně aktualizovat: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https://1url.cz/8r4aA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8CFE83-A0D5-434D-A204-5AD08798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F7C-440F-47F6-925F-B1800A91B4D2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90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tx2">
                <a:lumMod val="20000"/>
                <a:lumOff val="80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D3879-C616-1735-BD18-C8DF80179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5F29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 nová metoda?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1135A0-44C8-EB56-E7FA-B19D51218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5F2987"/>
                </a:solidFill>
              </a:rPr>
              <a:t>Má nespokojenost s přístupem, který vede k dosažení všech lidí „normálních“ – přístup byl v rozporu s mou osobní identitou</a:t>
            </a:r>
          </a:p>
          <a:p>
            <a:pPr lvl="1"/>
            <a:r>
              <a:rPr lang="cs-CZ" dirty="0">
                <a:solidFill>
                  <a:srgbClr val="5F2987"/>
                </a:solidFill>
              </a:rPr>
              <a:t>Individuální přístup dosud jen u „lidí s papírem“</a:t>
            </a:r>
          </a:p>
          <a:p>
            <a:pPr lvl="1"/>
            <a:r>
              <a:rPr lang="cs-CZ" dirty="0">
                <a:solidFill>
                  <a:srgbClr val="5F2987"/>
                </a:solidFill>
              </a:rPr>
              <a:t>Nevyužití až potlačení potenciálu jednotlivých prvků celku</a:t>
            </a:r>
          </a:p>
          <a:p>
            <a:pPr lvl="1"/>
            <a:r>
              <a:rPr lang="cs-CZ" dirty="0">
                <a:solidFill>
                  <a:srgbClr val="5F2987"/>
                </a:solidFill>
              </a:rPr>
              <a:t>Utrpení z trestání za něco, co nelze ovlivnit</a:t>
            </a:r>
          </a:p>
          <a:p>
            <a:r>
              <a:rPr lang="cs-CZ" dirty="0">
                <a:solidFill>
                  <a:srgbClr val="5F2987"/>
                </a:solidFill>
              </a:rPr>
              <a:t>Tvrdé prožitky ze základní a střední školy i z herních projektů</a:t>
            </a:r>
          </a:p>
          <a:p>
            <a:r>
              <a:rPr lang="cs-CZ" dirty="0">
                <a:solidFill>
                  <a:srgbClr val="5F2987"/>
                </a:solidFill>
              </a:rPr>
              <a:t>Netušil jsem, jak přistupovat k lidem „</a:t>
            </a:r>
            <a:r>
              <a:rPr lang="cs-CZ" dirty="0" err="1">
                <a:solidFill>
                  <a:srgbClr val="5F2987"/>
                </a:solidFill>
              </a:rPr>
              <a:t>nevzorově</a:t>
            </a:r>
            <a:r>
              <a:rPr lang="cs-CZ" dirty="0">
                <a:solidFill>
                  <a:srgbClr val="5F2987"/>
                </a:solidFill>
              </a:rPr>
              <a:t> zvláštním“</a:t>
            </a:r>
          </a:p>
          <a:p>
            <a:r>
              <a:rPr lang="cs-CZ" dirty="0">
                <a:solidFill>
                  <a:srgbClr val="5F2987"/>
                </a:solidFill>
              </a:rPr>
              <a:t>Viděl jsem přednášku na pozitivní psychologii</a:t>
            </a:r>
            <a:br>
              <a:rPr lang="cs-CZ" dirty="0">
                <a:solidFill>
                  <a:srgbClr val="5F2987"/>
                </a:solidFill>
              </a:rPr>
            </a:br>
            <a:r>
              <a:rPr lang="cs-CZ" i="1" dirty="0">
                <a:solidFill>
                  <a:srgbClr val="5F29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(to jsem přesně potřeboval)</a:t>
            </a:r>
          </a:p>
          <a:p>
            <a:pPr marL="457200" lvl="1" indent="0">
              <a:buNone/>
            </a:pPr>
            <a:endParaRPr lang="cs-CZ" dirty="0">
              <a:solidFill>
                <a:srgbClr val="5F2987"/>
              </a:solidFill>
            </a:endParaRPr>
          </a:p>
          <a:p>
            <a:endParaRPr lang="cs-CZ" dirty="0">
              <a:solidFill>
                <a:srgbClr val="5F2987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89FDE-AD15-4B09-948D-088DE908F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2EA1-AD7B-4BCB-A03B-738C537DCEF9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2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tx2">
                <a:lumMod val="20000"/>
                <a:lumOff val="80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F894-6B11-A5F0-F9ED-AFDF4CAF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Jaké nástroje jsem časem získal?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C94B3-0FAC-83F5-6C2B-A0F4BCCA9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Zkušenosti</a:t>
            </a:r>
          </a:p>
          <a:p>
            <a:r>
              <a:rPr lang="cs-CZ" dirty="0">
                <a:solidFill>
                  <a:srgbClr val="7030A0"/>
                </a:solidFill>
              </a:rPr>
              <a:t>Pohled na lidi dle jednotlivých vlastností</a:t>
            </a:r>
          </a:p>
          <a:p>
            <a:r>
              <a:rPr lang="cs-CZ" dirty="0">
                <a:solidFill>
                  <a:srgbClr val="7030A0"/>
                </a:solidFill>
              </a:rPr>
              <a:t>Geometrie 4D+</a:t>
            </a:r>
          </a:p>
          <a:p>
            <a:r>
              <a:rPr lang="cs-CZ" dirty="0">
                <a:solidFill>
                  <a:srgbClr val="7030A0"/>
                </a:solidFill>
              </a:rPr>
              <a:t>Systémová analýza</a:t>
            </a:r>
          </a:p>
          <a:p>
            <a:r>
              <a:rPr lang="cs-CZ" dirty="0">
                <a:solidFill>
                  <a:srgbClr val="7030A0"/>
                </a:solidFill>
              </a:rPr>
              <a:t>Teorie grafů</a:t>
            </a:r>
          </a:p>
          <a:p>
            <a:r>
              <a:rPr lang="cs-CZ" dirty="0">
                <a:solidFill>
                  <a:srgbClr val="7030A0"/>
                </a:solidFill>
              </a:rPr>
              <a:t>Matematická analýza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0E39E90-E3AE-2084-CA98-56A7CB510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077" y="1687513"/>
            <a:ext cx="4486901" cy="4477375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17E60-E922-44CD-B7DE-571BB869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85D4-352A-4301-9DF2-CA7209BB7970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366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tx2">
                <a:lumMod val="20000"/>
                <a:lumOff val="80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F894-6B11-A5F0-F9ED-AFDF4CAF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čem je metoda založena?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C94B3-0FAC-83F5-6C2B-A0F4BCCA9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Multikriteriální ohodnocení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Hledání míry výskytu jednotlivých vlastností u jednotlivých osob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Přiřazování osob dle celkové podobnosti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Vyrovnání mezi využitím potenciálu a minimalizací konfliktů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Efektivní využití individuálního přístupu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797EC-B9AC-484F-9038-39BB6BAF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4DE3-FFE5-4B11-9D86-4DCB805D1B19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03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tx2">
                <a:lumMod val="20000"/>
                <a:lumOff val="80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F894-6B11-A5F0-F9ED-AFDF4CAF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C94B3-0FAC-83F5-6C2B-A0F4BCCA9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5F5F5F"/>
                </a:solidFill>
              </a:rPr>
              <a:t>Činitel – osoba, která přístup aplikuje</a:t>
            </a:r>
          </a:p>
          <a:p>
            <a:r>
              <a:rPr lang="cs-CZ" dirty="0">
                <a:solidFill>
                  <a:srgbClr val="5F5F5F"/>
                </a:solidFill>
              </a:rPr>
              <a:t>Ucelený soubor osob – množina osob, tvořící dlouhodobě stálý kolektiv</a:t>
            </a:r>
          </a:p>
          <a:p>
            <a:r>
              <a:rPr lang="cs-CZ" dirty="0">
                <a:solidFill>
                  <a:srgbClr val="5F5F5F"/>
                </a:solidFill>
              </a:rPr>
              <a:t>Praktický účel – děj včetně časové polohy, trvání, místa a dalších vlastností, pro nějž sestavíme výsledné skupiny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881EB-BEEF-465F-9A84-B3DEC1E57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BBFE-2944-492B-927B-92BFC3149541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77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tx2">
                <a:lumMod val="20000"/>
                <a:lumOff val="80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F894-6B11-A5F0-F9ED-AFDF4CAF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C94B3-0FAC-83F5-6C2B-A0F4BCCA9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Stanovení </a:t>
            </a:r>
            <a:r>
              <a:rPr lang="cs-CZ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uceleného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souboru osob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Stanovení míry vlastností u alespoň části osob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Přiřazování do skupin dle vlastností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Zpracování vlastností na požadavky na přístup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Přiřazování do skupin dle vhodného přístupu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Stanovení mezních schopností použití přístupu činiteli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vzájemných vztahů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Přiřazování do skupin pro praktický účel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Vyhodnocení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FA94B-6A71-4E4C-AD53-CF11B477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F0A6-4311-42E7-8658-6867B88FCC75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680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tx2">
                <a:lumMod val="20000"/>
                <a:lumOff val="80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F894-6B11-A5F0-F9ED-AFDF4CAF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Přiřazování do skupin dle vlastností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C94B3-0FAC-83F5-6C2B-A0F4BCCA9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Vytvoříme skupinu osobou, kterou nejlépe známe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Vytvoříme druhou skupinu největším protikladem prvního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vlastností přiřazujeme do skupin dle největší podobnosti vhodného přístupu s již přiřazenými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nikde není dostatečná podobnost, vytvoříme novou skupinu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Určení výsledných společných vlastností u skupin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Vyhodnocení max. různorodosti skupiny a</a:t>
            </a:r>
            <a:b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minimální vzájemné odlišnosti skupin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Zopakování postupu alespoň jednou, ideálně v jiném pořadí přiřazování třetí a další osoby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9C5F8-AFEE-4FC2-917C-1886FC49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8819-1AAC-48A2-AEFA-63DCCEF3848E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306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tx2">
                <a:lumMod val="20000"/>
                <a:lumOff val="80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F894-6B11-A5F0-F9ED-AFDF4CAF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Zpracování vlastností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C94B3-0FAC-83F5-6C2B-A0F4BCCA9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očekáváme od člověka s určitou mírou určité vlastnosti?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to přináší rizika?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Jaké to přináší výhody?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využít výhod?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minimalizovat rizika?			(řešení nekompatibility)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Postupné shrnutí bodů 2 a 3 pro souběh vlastností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Postupné shrnutí bodů 4 a 5 pro souběh vlastností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Připomenutí vnějších klíčových okolností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5D72D-CDEA-4B29-B423-1467DCD24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130F-AEF2-49CD-A897-59C120CEE2D0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993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accent5">
                <a:lumMod val="40000"/>
                <a:lumOff val="60000"/>
              </a:schemeClr>
            </a:gs>
            <a:gs pos="0">
              <a:schemeClr val="tx2">
                <a:lumMod val="20000"/>
                <a:lumOff val="80000"/>
              </a:schemeClr>
            </a:gs>
            <a:gs pos="39000">
              <a:schemeClr val="accent5">
                <a:lumMod val="40000"/>
                <a:lumOff val="6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9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F894-6B11-A5F0-F9ED-AFDF4CAF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Přiřazování do skupin dle vhodného přístupu - pravidla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C94B3-0FAC-83F5-6C2B-A0F4BCCA9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Opakování procesu pro kontrolu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Velikost skupin – nemusí být ani zdaleka stejná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 v čase – příslušnost člena ke skupině se může měnit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 počtu skupin – nestanovuje se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 – bezeztrátové zjednodušení individuálního přístupu,</a:t>
            </a:r>
            <a:b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škatulkování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Vliv konkrétních činitelů – zatím neřešíme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4EAA8-FF6E-4D54-B614-EB518902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E81C-5167-4F77-AA80-F5EFC34C102A}" type="datetime11">
              <a:rPr lang="cs-CZ" smtClean="0"/>
              <a:t>17:03:01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8234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09841C6790534EBE7C9FB4A58CB443" ma:contentTypeVersion="8" ma:contentTypeDescription="Create a new document." ma:contentTypeScope="" ma:versionID="1d7a47cf8f1b6e13577b6c32bb51b22d">
  <xsd:schema xmlns:xsd="http://www.w3.org/2001/XMLSchema" xmlns:xs="http://www.w3.org/2001/XMLSchema" xmlns:p="http://schemas.microsoft.com/office/2006/metadata/properties" xmlns:ns2="d14b1821-de67-4305-aa80-747e22cd83b7" xmlns:ns3="07e4b38c-dde1-4502-95b0-8996d9368b68" targetNamespace="http://schemas.microsoft.com/office/2006/metadata/properties" ma:root="true" ma:fieldsID="a376b9799b7c6e6312101a71668925a7" ns2:_="" ns3:_="">
    <xsd:import namespace="d14b1821-de67-4305-aa80-747e22cd83b7"/>
    <xsd:import namespace="07e4b38c-dde1-4502-95b0-8996d9368b68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b1821-de67-4305-aa80-747e22cd83b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6d2233e-f51f-4a80-9a78-f59575beef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e4b38c-dde1-4502-95b0-8996d9368b68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252198b-1f32-4665-bfbe-671576ea6141}" ma:internalName="TaxCatchAll" ma:showField="CatchAllData" ma:web="07e4b38c-dde1-4502-95b0-8996d9368b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4b1821-de67-4305-aa80-747e22cd83b7">
      <Terms xmlns="http://schemas.microsoft.com/office/infopath/2007/PartnerControls"/>
    </lcf76f155ced4ddcb4097134ff3c332f>
    <TaxCatchAll xmlns="07e4b38c-dde1-4502-95b0-8996d9368b68" xsi:nil="true"/>
  </documentManagement>
</p:properties>
</file>

<file path=customXml/itemProps1.xml><?xml version="1.0" encoding="utf-8"?>
<ds:datastoreItem xmlns:ds="http://schemas.openxmlformats.org/officeDocument/2006/customXml" ds:itemID="{B0E1B932-DC10-4FF3-B53E-87AE7D8EA72F}"/>
</file>

<file path=customXml/itemProps2.xml><?xml version="1.0" encoding="utf-8"?>
<ds:datastoreItem xmlns:ds="http://schemas.openxmlformats.org/officeDocument/2006/customXml" ds:itemID="{798660DE-E8A0-4F5D-AF9E-90B13CD73A8F}"/>
</file>

<file path=customXml/itemProps3.xml><?xml version="1.0" encoding="utf-8"?>
<ds:datastoreItem xmlns:ds="http://schemas.openxmlformats.org/officeDocument/2006/customXml" ds:itemID="{34E38569-3D0F-43FC-B532-B1E89555DD43}"/>
</file>

<file path=docProps/app.xml><?xml version="1.0" encoding="utf-8"?>
<Properties xmlns="http://schemas.openxmlformats.org/officeDocument/2006/extended-properties" xmlns:vt="http://schemas.openxmlformats.org/officeDocument/2006/docPropsVTypes">
  <TotalTime>2040</TotalTime>
  <Words>607</Words>
  <Application>Microsoft Office PowerPoint</Application>
  <PresentationFormat>Widescreen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-apple-system</vt:lpstr>
      <vt:lpstr>Arial</vt:lpstr>
      <vt:lpstr>Calibri</vt:lpstr>
      <vt:lpstr>Calibri Light</vt:lpstr>
      <vt:lpstr>Motiv Office</vt:lpstr>
      <vt:lpstr>Metoda přiřazování osob do skupin dle vlastností a vhodného přístupu k nim</vt:lpstr>
      <vt:lpstr>Proč nová metoda?</vt:lpstr>
      <vt:lpstr>Jaké nástroje jsem časem získal?</vt:lpstr>
      <vt:lpstr>Na čem je metoda založena?</vt:lpstr>
      <vt:lpstr>Základní pojmy</vt:lpstr>
      <vt:lpstr>Postup</vt:lpstr>
      <vt:lpstr>3. Přiřazování do skupin dle vlastností</vt:lpstr>
      <vt:lpstr>4. Zpracování vlastností</vt:lpstr>
      <vt:lpstr>5. Přiřazování do skupin dle vhodného přístupu - pravidla</vt:lpstr>
      <vt:lpstr>5. Přiřazování do skupin dle vhodného přístupu - postup</vt:lpstr>
      <vt:lpstr>Postup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přiřazování osob do skupin dle vlastností a vhodného přístupu k nim</dc:title>
  <dc:creator>Matyáš Pilz</dc:creator>
  <cp:keywords>rozdělení do skupin;metoda rozdělování do skupin;rozdělení kolektivu;členění kolektivu;rozdělení týmu;sestavení týmů;liberální metoda</cp:keywords>
  <cp:lastModifiedBy>student FD</cp:lastModifiedBy>
  <cp:revision>11</cp:revision>
  <dcterms:created xsi:type="dcterms:W3CDTF">2022-12-04T22:45:42Z</dcterms:created>
  <dcterms:modified xsi:type="dcterms:W3CDTF">2022-12-06T16:03:02Z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0x010100EC09841C6790534EBE7C9FB4A58CB443</vt:lpwstr>
  </property>
</Properties>
</file>